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AU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REDISCOVERING </a:t>
            </a:r>
            <a:b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MARRIAGE</a:t>
            </a:r>
            <a:endParaRPr lang="en-US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sz="2800" b="1" dirty="0" smtClean="0"/>
          </a:p>
          <a:p>
            <a:r>
              <a:rPr lang="en-US" sz="4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</a:rPr>
              <a:t>GENESIS 2:21-25</a:t>
            </a:r>
            <a:endParaRPr lang="en-US" sz="43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6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“NAKED” = not ashamed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52" y="1635803"/>
            <a:ext cx="8697294" cy="5222197"/>
          </a:xfrm>
        </p:spPr>
        <p:txBody>
          <a:bodyPr>
            <a:normAutofit/>
          </a:bodyPr>
          <a:lstStyle/>
          <a:p>
            <a:r>
              <a:rPr lang="en-US" b="1" dirty="0" smtClean="0"/>
              <a:t>‘IF’ two of you were naked and felt guilty; it means YOU are with A WRONG PERSON! You are afraid to be discovered! </a:t>
            </a:r>
          </a:p>
          <a:p>
            <a:r>
              <a:rPr lang="en-US" b="1" dirty="0" smtClean="0"/>
              <a:t>Check your level of guilty – IT MEASURES THE SANCTITY OF YOUR RELATIONSHIP.</a:t>
            </a:r>
          </a:p>
          <a:p>
            <a:r>
              <a:rPr lang="en-US" b="1" dirty="0" smtClean="0"/>
              <a:t>You shouldn’t INTIMATE until you are married.</a:t>
            </a:r>
          </a:p>
          <a:p>
            <a:r>
              <a:rPr lang="en-US" b="1" dirty="0" smtClean="0"/>
              <a:t>Marriage (GK. </a:t>
            </a:r>
            <a:r>
              <a:rPr lang="en-US" b="1" dirty="0" err="1" smtClean="0"/>
              <a:t>Gameo</a:t>
            </a:r>
            <a:r>
              <a:rPr lang="en-US" b="1" dirty="0" smtClean="0"/>
              <a:t> – root of GEM) where we got Diamonds, Sapphires, Emeralds, Rubies. They are products of HEAT, PRESSURES, TIME &amp; FUSION</a:t>
            </a:r>
          </a:p>
          <a:p>
            <a:r>
              <a:rPr lang="en-US" b="1" dirty="0" smtClean="0"/>
              <a:t> Marriage is the fusion of TWO distinct human elements into ONE.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671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THE ART OF MARRIAGE</a:t>
            </a:r>
            <a:endParaRPr lang="en-US" sz="4400" b="1" dirty="0"/>
          </a:p>
        </p:txBody>
      </p:sp>
      <p:pic>
        <p:nvPicPr>
          <p:cNvPr id="4" name="Content Placeholder 3" descr="65 year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052" r="-44052"/>
          <a:stretch>
            <a:fillRect/>
          </a:stretch>
        </p:blipFill>
        <p:spPr>
          <a:xfrm>
            <a:off x="571500" y="1905000"/>
            <a:ext cx="8001000" cy="4616692"/>
          </a:xfrm>
        </p:spPr>
      </p:pic>
    </p:spTree>
    <p:extLst>
      <p:ext uri="{BB962C8B-B14F-4D97-AF65-F5344CB8AC3E}">
        <p14:creationId xmlns:p14="http://schemas.microsoft.com/office/powerpoint/2010/main" val="249668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REDEFINING LOVE &amp; MARRIAGE IN 21</a:t>
            </a:r>
            <a:r>
              <a:rPr lang="en-US" sz="4000" b="1" baseline="30000" dirty="0" smtClean="0"/>
              <a:t>ST</a:t>
            </a:r>
            <a:r>
              <a:rPr lang="en-US" sz="4000" b="1" dirty="0" smtClean="0"/>
              <a:t> CENTURY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724310"/>
          </a:xfrm>
        </p:spPr>
        <p:txBody>
          <a:bodyPr/>
          <a:lstStyle/>
          <a:p>
            <a:r>
              <a:rPr lang="en-US" b="1" dirty="0" smtClean="0"/>
              <a:t>#1. SEXUAL INFEDILITY should be a part of majority marriages</a:t>
            </a:r>
          </a:p>
          <a:p>
            <a:r>
              <a:rPr lang="en-US" b="1" dirty="0" smtClean="0"/>
              <a:t>#2. Chris Messina (</a:t>
            </a:r>
            <a:r>
              <a:rPr lang="en-US" b="1" dirty="0" err="1" smtClean="0"/>
              <a:t>Hashtags</a:t>
            </a:r>
            <a:r>
              <a:rPr lang="en-US" b="1" dirty="0" smtClean="0"/>
              <a:t> to Twitter) monogamous but open sexual relationship with anyone to spark his marriage.</a:t>
            </a:r>
          </a:p>
          <a:p>
            <a:r>
              <a:rPr lang="en-US" b="1" dirty="0" smtClean="0"/>
              <a:t>#3. Who needs husband? Women are freezing their eggs and active choice motherhood.</a:t>
            </a:r>
          </a:p>
          <a:p>
            <a:r>
              <a:rPr lang="en-US" b="1" dirty="0" smtClean="0"/>
              <a:t>#4. Beta Marriages – A short-term marriage with cohabiting couples in sexual interactions.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962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Paradoxy</a:t>
            </a:r>
            <a:r>
              <a:rPr lang="en-US" b="1" dirty="0" smtClean="0"/>
              <a:t> of Marriage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96" y="1904999"/>
            <a:ext cx="8804934" cy="4659739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1. The most Beautiful &amp; Danger in human life</a:t>
            </a:r>
          </a:p>
          <a:p>
            <a:pPr algn="just"/>
            <a:r>
              <a:rPr lang="en-US" sz="2800" b="1" dirty="0" smtClean="0"/>
              <a:t>2. The greatest Joy &amp; Sorrow in human heart</a:t>
            </a:r>
          </a:p>
          <a:p>
            <a:pPr algn="just"/>
            <a:r>
              <a:rPr lang="en-US" sz="2800" b="1" dirty="0" smtClean="0"/>
              <a:t>3. The greatest Attraction &amp; Distraction in human mind</a:t>
            </a:r>
          </a:p>
          <a:p>
            <a:pPr algn="just"/>
            <a:r>
              <a:rPr lang="en-US" sz="2800" b="1" dirty="0" smtClean="0"/>
              <a:t>4. The precious Dream &amp; Nightmares in human reality</a:t>
            </a:r>
          </a:p>
          <a:p>
            <a:pPr algn="just"/>
            <a:r>
              <a:rPr lang="en-US" sz="2800" b="1" dirty="0" smtClean="0"/>
              <a:t>5. the greatest source of Hope &amp; Fear in human history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7853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Divine Option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52" y="2152373"/>
            <a:ext cx="8740350" cy="443388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Marriage was created by God</a:t>
            </a:r>
          </a:p>
          <a:p>
            <a:r>
              <a:rPr lang="en-US" sz="2800" b="1" dirty="0" smtClean="0"/>
              <a:t>2. Marriage is a divine product</a:t>
            </a:r>
          </a:p>
          <a:p>
            <a:r>
              <a:rPr lang="en-US" sz="2800" b="1" dirty="0" smtClean="0"/>
              <a:t>3. Marriage is a divine option</a:t>
            </a:r>
          </a:p>
          <a:p>
            <a:r>
              <a:rPr lang="en-US" sz="2800" b="1" dirty="0" smtClean="0"/>
              <a:t>4. Marriage is not necessary to fulfill God’s purpose for your life</a:t>
            </a:r>
          </a:p>
          <a:p>
            <a:r>
              <a:rPr lang="en-US" sz="2800" b="1" dirty="0" smtClean="0"/>
              <a:t>5. Marriage is a choice and not mandatory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3600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Divine Idea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Marriage is such a beautiful idea only God could have thought of it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366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478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PRINCIPLES OF MARRIAGE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74583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venir Black"/>
                <a:cs typeface="Avenir Black"/>
              </a:rPr>
              <a:t>A SUCCESSFUL MARRIAGE HAS LITTLE TO DO WITH LOVE</a:t>
            </a:r>
          </a:p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venir Black"/>
                <a:cs typeface="Avenir Black"/>
              </a:rPr>
              <a:t>LOVE DOES NOT GUARANTEE SUCCESS IN MARRIAGE</a:t>
            </a:r>
          </a:p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venir Black"/>
                <a:cs typeface="Avenir Black"/>
              </a:rPr>
              <a:t>LOVE BRINGS HAPPINESS BUT IT DOES NOT MAKE MARRIAGE WORK</a:t>
            </a:r>
          </a:p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venir Black"/>
                <a:cs typeface="Avenir Black"/>
              </a:rPr>
              <a:t>THE ONLY THING THAT MAKES ANYTHING WORK IS KNOWLEDGE</a:t>
            </a:r>
          </a:p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venir Black"/>
                <a:cs typeface="Avenir Black"/>
              </a:rPr>
              <a:t>LOVE DEPENDS ON WHAT WE FEEL NOT WE KNOW.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426216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ADAM GAVE NAME TO HIS WOMAN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“WOMAN” Genesis 2:23</a:t>
            </a:r>
          </a:p>
          <a:p>
            <a:r>
              <a:rPr lang="en-US" sz="2800" b="1" dirty="0" smtClean="0"/>
              <a:t>          #</a:t>
            </a:r>
            <a:endParaRPr lang="en-US" sz="2800" b="1" dirty="0"/>
          </a:p>
          <a:p>
            <a:r>
              <a:rPr lang="en-US" sz="2800" b="1" dirty="0" smtClean="0"/>
              <a:t>          # # # # # # # # differentiates by NAME</a:t>
            </a:r>
          </a:p>
          <a:p>
            <a:r>
              <a:rPr lang="en-US" sz="2800" b="1" dirty="0" smtClean="0"/>
              <a:t>          #</a:t>
            </a:r>
            <a:endParaRPr lang="en-US" sz="2800" b="1" dirty="0"/>
          </a:p>
          <a:p>
            <a:r>
              <a:rPr lang="en-US" sz="2800" b="1" dirty="0" smtClean="0"/>
              <a:t>“EVE” Genesis 4:1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9992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Cleave (</a:t>
            </a:r>
            <a:r>
              <a:rPr lang="en-US" b="1" dirty="0" err="1" smtClean="0"/>
              <a:t>Dabaq</a:t>
            </a:r>
            <a:r>
              <a:rPr lang="en-US" b="1" dirty="0" smtClean="0"/>
              <a:t>) = Chase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9530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Genesis 2:24 ~ </a:t>
            </a:r>
            <a:r>
              <a:rPr lang="en-US" sz="2800" b="1" i="1" dirty="0" smtClean="0"/>
              <a:t>“Therefore a man shall leave his father and mother and BE JOINED (NIV) CLEAVE (KJV) = </a:t>
            </a:r>
            <a:r>
              <a:rPr lang="en-US" sz="2800" b="1" i="1" dirty="0" err="1" smtClean="0"/>
              <a:t>Dabaq</a:t>
            </a:r>
            <a:r>
              <a:rPr lang="en-US" sz="2800" b="1" i="1" dirty="0" smtClean="0"/>
              <a:t> (to pursue closely, to chase)</a:t>
            </a:r>
          </a:p>
          <a:p>
            <a:r>
              <a:rPr lang="en-US" sz="2800" b="1" dirty="0" smtClean="0"/>
              <a:t>MEN: that means AFTER MARRIED (not only before it) you must still chase her – your wife.</a:t>
            </a:r>
          </a:p>
          <a:p>
            <a:r>
              <a:rPr lang="en-US" sz="2800" b="1" dirty="0" smtClean="0"/>
              <a:t>WOMEN: that means AFTER MARRIED – you should prepared yourself CHASIBLE (in better degree)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3413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38</TotalTime>
  <Words>468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Travelogue</vt:lpstr>
      <vt:lpstr>REDISCOVERING  THE MARRIAGE</vt:lpstr>
      <vt:lpstr>THE ART OF MARRIAGE</vt:lpstr>
      <vt:lpstr>REDEFINING LOVE &amp; MARRIAGE IN 21ST CENTURY</vt:lpstr>
      <vt:lpstr>Paradoxy of Marriage</vt:lpstr>
      <vt:lpstr>The Divine Option</vt:lpstr>
      <vt:lpstr>A Divine Idea</vt:lpstr>
      <vt:lpstr>PRINCIPLES OF MARRIAGE</vt:lpstr>
      <vt:lpstr>ADAM GAVE NAME TO HIS WOMAN</vt:lpstr>
      <vt:lpstr>Cleave (Dabaq) = Chase</vt:lpstr>
      <vt:lpstr>“NAKED” = not ashamed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REDISCOVERING  THE MARRIAGE</dc:title>
  <dc:creator>Hanny Yasaputra</dc:creator>
  <cp:lastModifiedBy>Hanny Yasaputra</cp:lastModifiedBy>
  <cp:revision>4</cp:revision>
  <dcterms:created xsi:type="dcterms:W3CDTF">2015-10-10T14:32:13Z</dcterms:created>
  <dcterms:modified xsi:type="dcterms:W3CDTF">2015-10-10T15:11:11Z</dcterms:modified>
</cp:coreProperties>
</file>